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Default Extension="wdp" ContentType="image/vnd.ms-photo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66" r:id="rId4"/>
    <p:sldId id="272" r:id="rId5"/>
    <p:sldId id="271" r:id="rId6"/>
    <p:sldId id="270" r:id="rId7"/>
    <p:sldId id="269" r:id="rId8"/>
    <p:sldId id="268" r:id="rId9"/>
    <p:sldId id="267" r:id="rId10"/>
    <p:sldId id="273" r:id="rId11"/>
  </p:sldIdLst>
  <p:sldSz cx="9144000" cy="6858000" type="screen4x3"/>
  <p:notesSz cx="7100888" cy="10233025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87" d="100"/>
          <a:sy n="87" d="100"/>
        </p:scale>
        <p:origin x="-1464" y="-84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23.05.2016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23.05.2016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23.05.2016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23.05.2016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23.05.2016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23.05.2016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23.05.2016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23.05.2016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23.05.2016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23.05.2016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23.05.2016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4C71EC6-210F-42DE-9C53-41977AD35B3D}" type="datetimeFigureOut">
              <a:rPr lang="ru-RU" smtClean="0"/>
              <a:t>23.05.2016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4.jpeg"/><Relationship Id="rId3" Type="http://schemas.microsoft.com/office/2007/relationships/hdphoto" Target="../media/hdphoto1.wdp"/><Relationship Id="rId7" Type="http://schemas.microsoft.com/office/2007/relationships/hdphoto" Target="../media/hdphoto3.wdp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3.jpeg"/><Relationship Id="rId5" Type="http://schemas.microsoft.com/office/2007/relationships/hdphoto" Target="../media/hdphoto2.wdp"/><Relationship Id="rId4" Type="http://schemas.openxmlformats.org/officeDocument/2006/relationships/image" Target="../media/image2.jpeg"/><Relationship Id="rId9" Type="http://schemas.microsoft.com/office/2007/relationships/hdphoto" Target="../media/hdphoto4.wdp"/></Relationships>
</file>

<file path=ppt/slides/_rels/slide3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7.jpeg"/><Relationship Id="rId5" Type="http://schemas.openxmlformats.org/officeDocument/2006/relationships/image" Target="../media/image6.jpeg"/><Relationship Id="rId4" Type="http://schemas.openxmlformats.org/officeDocument/2006/relationships/image" Target="../media/image5.jpeg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.jpeg"/><Relationship Id="rId3" Type="http://schemas.microsoft.com/office/2007/relationships/hdphoto" Target="../media/hdphoto1.wdp"/><Relationship Id="rId7" Type="http://schemas.microsoft.com/office/2007/relationships/hdphoto" Target="../media/hdphoto6.wdp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9.jpeg"/><Relationship Id="rId5" Type="http://schemas.microsoft.com/office/2007/relationships/hdphoto" Target="../media/hdphoto5.wdp"/><Relationship Id="rId4" Type="http://schemas.openxmlformats.org/officeDocument/2006/relationships/image" Target="../media/image8.jpeg"/><Relationship Id="rId9" Type="http://schemas.microsoft.com/office/2007/relationships/hdphoto" Target="../media/hdphoto7.wdp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13.jpeg"/><Relationship Id="rId3" Type="http://schemas.microsoft.com/office/2007/relationships/hdphoto" Target="../media/hdphoto1.wdp"/><Relationship Id="rId7" Type="http://schemas.microsoft.com/office/2007/relationships/hdphoto" Target="../media/hdphoto9.wdp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2.jpeg"/><Relationship Id="rId5" Type="http://schemas.microsoft.com/office/2007/relationships/hdphoto" Target="../media/hdphoto8.wdp"/><Relationship Id="rId4" Type="http://schemas.openxmlformats.org/officeDocument/2006/relationships/image" Target="../media/image11.jpeg"/><Relationship Id="rId9" Type="http://schemas.microsoft.com/office/2007/relationships/hdphoto" Target="../media/hdphoto10.wdp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16.jpeg"/><Relationship Id="rId3" Type="http://schemas.microsoft.com/office/2007/relationships/hdphoto" Target="../media/hdphoto1.wdp"/><Relationship Id="rId7" Type="http://schemas.microsoft.com/office/2007/relationships/hdphoto" Target="../media/hdphoto12.wdp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5.jpeg"/><Relationship Id="rId5" Type="http://schemas.microsoft.com/office/2007/relationships/hdphoto" Target="../media/hdphoto11.wdp"/><Relationship Id="rId4" Type="http://schemas.openxmlformats.org/officeDocument/2006/relationships/image" Target="../media/image14.jpeg"/><Relationship Id="rId9" Type="http://schemas.microsoft.com/office/2007/relationships/hdphoto" Target="../media/hdphoto13.wdp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19.jpeg"/><Relationship Id="rId3" Type="http://schemas.microsoft.com/office/2007/relationships/hdphoto" Target="../media/hdphoto1.wdp"/><Relationship Id="rId7" Type="http://schemas.microsoft.com/office/2007/relationships/hdphoto" Target="../media/hdphoto15.wdp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8.jpeg"/><Relationship Id="rId5" Type="http://schemas.microsoft.com/office/2007/relationships/hdphoto" Target="../media/hdphoto14.wdp"/><Relationship Id="rId4" Type="http://schemas.openxmlformats.org/officeDocument/2006/relationships/image" Target="../media/image17.jpeg"/><Relationship Id="rId9" Type="http://schemas.microsoft.com/office/2007/relationships/hdphoto" Target="../media/hdphoto16.wdp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22.jpeg"/><Relationship Id="rId3" Type="http://schemas.microsoft.com/office/2007/relationships/hdphoto" Target="../media/hdphoto1.wdp"/><Relationship Id="rId7" Type="http://schemas.microsoft.com/office/2007/relationships/hdphoto" Target="../media/hdphoto18.wdp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21.jpeg"/><Relationship Id="rId5" Type="http://schemas.microsoft.com/office/2007/relationships/hdphoto" Target="../media/hdphoto17.wdp"/><Relationship Id="rId4" Type="http://schemas.openxmlformats.org/officeDocument/2006/relationships/image" Target="../media/image20.jpeg"/><Relationship Id="rId9" Type="http://schemas.microsoft.com/office/2007/relationships/hdphoto" Target="../media/hdphoto19.wdp"/></Relationships>
</file>

<file path=ppt/slides/_rels/slide9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24.jpeg"/><Relationship Id="rId4" Type="http://schemas.openxmlformats.org/officeDocument/2006/relationships/image" Target="../media/image23.jpeg"/></Relationships>
</file>

<file path=ppt/slides/_rels/slide10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26.jpeg"/><Relationship Id="rId4" Type="http://schemas.openxmlformats.org/officeDocument/2006/relationships/image" Target="../media/image25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8" name="Picture 4" descr="C:\Users\admin\Desktop\anypics.ru-27416.jpg"/>
          <p:cNvPicPr>
            <a:picLocks noChangeAspect="1" noChangeArrowheads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rightnessContrast contrast="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25017"/>
            <a:ext cx="9144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TextBox 3"/>
          <p:cNvSpPr txBox="1"/>
          <p:nvPr/>
        </p:nvSpPr>
        <p:spPr>
          <a:xfrm>
            <a:off x="1629746" y="692696"/>
            <a:ext cx="6227035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b="1" i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Муниципальное бюджетное дошкольное образовательное учреждение «Детский сад №10 «Ласточка»</a:t>
            </a:r>
          </a:p>
          <a:p>
            <a:pPr algn="ctr"/>
            <a:r>
              <a:rPr lang="ru-RU" b="1" i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endParaRPr lang="ru-RU" sz="4400" b="1" i="1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" name="Прямоугольник 1"/>
          <p:cNvSpPr/>
          <p:nvPr/>
        </p:nvSpPr>
        <p:spPr>
          <a:xfrm>
            <a:off x="710815" y="1916832"/>
            <a:ext cx="8064896" cy="424731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5400" b="1" i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Обучающий семинар как работать с «Книгой для родителей» по изучению </a:t>
            </a:r>
            <a:r>
              <a:rPr lang="ru-RU" sz="5400" b="1" i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русскоязычными детьми </a:t>
            </a:r>
            <a:r>
              <a:rPr lang="ru-RU" sz="5400" b="1" i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татарского языка</a:t>
            </a:r>
            <a:endParaRPr lang="ru-RU" sz="5400" b="1" i="1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25776809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4" descr="C:\Users\admin\Desktop\anypics.ru-27416.jpg"/>
          <p:cNvPicPr>
            <a:picLocks noChangeAspect="1" noChangeArrowheads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rightnessContrast contrast="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0" name="Picture 2" descr="C:\Users\admin\Desktop\ФОТО 2\Старшая УМК\DSC09725.JPG"/>
          <p:cNvPicPr>
            <a:picLocks noChangeAspect="1" noChangeArrowheads="1"/>
          </p:cNvPicPr>
          <p:nvPr/>
        </p:nvPicPr>
        <p:blipFill rotWithShape="1">
          <a:blip r:embed="rId4" cstate="print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rightnessContrast bright="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t="16948"/>
          <a:stretch/>
        </p:blipFill>
        <p:spPr bwMode="auto">
          <a:xfrm rot="21245415">
            <a:off x="223980" y="353874"/>
            <a:ext cx="3960440" cy="2466933"/>
          </a:xfrm>
          <a:prstGeom prst="rect">
            <a:avLst/>
          </a:prstGeom>
          <a:noFill/>
          <a:ln w="76200" cmpd="dbl">
            <a:solidFill>
              <a:srgbClr val="0070C0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1" name="Picture 3" descr="C:\Users\admin\Desktop\ФОТО 2\Старшая УМК\DSC09726.JPG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brightnessContrast bright="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759362">
            <a:off x="4768776" y="671331"/>
            <a:ext cx="4088945" cy="3066709"/>
          </a:xfrm>
          <a:prstGeom prst="rect">
            <a:avLst/>
          </a:prstGeom>
          <a:noFill/>
          <a:ln w="76200" cmpd="dbl">
            <a:solidFill>
              <a:srgbClr val="0070C0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2" name="Picture 4" descr="C:\Users\admin\Desktop\ФОТО 2\Старшая УМК\DSC09722.JPG"/>
          <p:cNvPicPr>
            <a:picLocks noChangeAspect="1" noChangeArrowheads="1"/>
          </p:cNvPicPr>
          <p:nvPr/>
        </p:nvPicPr>
        <p:blipFill>
          <a:blip r:embed="rId8" cstate="print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brightnessContrast bright="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47664" y="3429000"/>
            <a:ext cx="4184957" cy="3138718"/>
          </a:xfrm>
          <a:prstGeom prst="rect">
            <a:avLst/>
          </a:prstGeom>
          <a:noFill/>
          <a:ln w="76200" cmpd="dbl">
            <a:solidFill>
              <a:srgbClr val="0070C0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24915512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4" descr="C:\Users\admin\Desktop\anypics.ru-27416.jpg"/>
          <p:cNvPicPr>
            <a:picLocks noChangeAspect="1" noChangeArrowheads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rightnessContrast contrast="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493" y="0"/>
            <a:ext cx="9144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75" name="Picture 3" descr="C:\Users\admin\Desktop\ФОТО 2\Старшая УМК\DSC09731.JP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651997">
            <a:off x="4580493" y="620688"/>
            <a:ext cx="4320480" cy="3240360"/>
          </a:xfrm>
          <a:prstGeom prst="rect">
            <a:avLst/>
          </a:prstGeom>
          <a:noFill/>
          <a:ln w="76200" cmpd="dbl">
            <a:solidFill>
              <a:srgbClr val="0070C0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76" name="Picture 4" descr="C:\Users\admin\Desktop\ФОТО 2\Старшая УМК\DSC09732.JPG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21125942">
            <a:off x="316085" y="625727"/>
            <a:ext cx="4472989" cy="3354742"/>
          </a:xfrm>
          <a:prstGeom prst="rect">
            <a:avLst/>
          </a:prstGeom>
          <a:noFill/>
          <a:ln w="76200" cmpd="dbl">
            <a:solidFill>
              <a:srgbClr val="0070C0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74" name="Picture 2" descr="C:\Users\admin\Desktop\ФОТО 2\Старшая УМК\DSC09728.JPG"/>
          <p:cNvPicPr>
            <a:picLocks noChangeAspect="1" noChangeArrowheads="1"/>
          </p:cNvPicPr>
          <p:nvPr/>
        </p:nvPicPr>
        <p:blipFill rotWithShape="1"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8305" r="3152" b="-1"/>
          <a:stretch/>
        </p:blipFill>
        <p:spPr bwMode="auto">
          <a:xfrm>
            <a:off x="2200037" y="3755571"/>
            <a:ext cx="5324291" cy="2956162"/>
          </a:xfrm>
          <a:prstGeom prst="rect">
            <a:avLst/>
          </a:prstGeom>
          <a:noFill/>
          <a:ln w="76200" cmpd="dbl">
            <a:solidFill>
              <a:srgbClr val="0070C0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24915512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4" descr="C:\Users\admin\Desktop\anypics.ru-27416.jpg"/>
          <p:cNvPicPr>
            <a:picLocks noChangeAspect="1" noChangeArrowheads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rightnessContrast contrast="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098" name="Picture 2" descr="C:\Users\admin\Desktop\ФОТО 2\Старшая УМК\DSC09734.JP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rightnessContrast bright="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5042" y="278621"/>
            <a:ext cx="4234950" cy="3176212"/>
          </a:xfrm>
          <a:prstGeom prst="rect">
            <a:avLst/>
          </a:prstGeom>
          <a:noFill/>
          <a:ln w="76200" cmpd="dbl">
            <a:solidFill>
              <a:schemeClr val="accent1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099" name="Picture 3" descr="C:\Users\admin\Desktop\ФОТО 2\Старшая УМК\DSC09736.JPG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brightnessContrast bright="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60031" y="310466"/>
            <a:ext cx="3966023" cy="2974517"/>
          </a:xfrm>
          <a:prstGeom prst="rect">
            <a:avLst/>
          </a:prstGeom>
          <a:noFill/>
          <a:ln w="76200" cmpd="dbl">
            <a:solidFill>
              <a:schemeClr val="accent1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100" name="Picture 4" descr="C:\Users\admin\Desktop\ФОТО 2\Старшая УМК\DSC09741.JPG"/>
          <p:cNvPicPr>
            <a:picLocks noChangeAspect="1" noChangeArrowheads="1"/>
          </p:cNvPicPr>
          <p:nvPr/>
        </p:nvPicPr>
        <p:blipFill>
          <a:blip r:embed="rId8" cstate="print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brightnessContrast bright="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94991" y="3645024"/>
            <a:ext cx="4032448" cy="3024336"/>
          </a:xfrm>
          <a:prstGeom prst="rect">
            <a:avLst/>
          </a:prstGeom>
          <a:noFill/>
          <a:ln w="76200" cmpd="dbl">
            <a:solidFill>
              <a:schemeClr val="accent1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90452759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4" descr="C:\Users\admin\Desktop\anypics.ru-27416.jpg"/>
          <p:cNvPicPr>
            <a:picLocks noChangeAspect="1" noChangeArrowheads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rightnessContrast contrast="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35835"/>
            <a:ext cx="9144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122" name="Picture 2" descr="C:\Users\admin\Desktop\ФОТО 2\Старшая УМК\DSC09737.JP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rightnessContrast bright="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21346217">
            <a:off x="375530" y="211009"/>
            <a:ext cx="4088945" cy="3066709"/>
          </a:xfrm>
          <a:prstGeom prst="rect">
            <a:avLst/>
          </a:prstGeom>
          <a:noFill/>
          <a:ln w="76200" cmpd="dbl">
            <a:solidFill>
              <a:schemeClr val="accent1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123" name="Picture 3" descr="C:\Users\admin\Desktop\ФОТО 2\Старшая УМК\DSC09746.JPG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brightnessContrast bright="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438543">
            <a:off x="4972068" y="558328"/>
            <a:ext cx="3896924" cy="2922693"/>
          </a:xfrm>
          <a:prstGeom prst="rect">
            <a:avLst/>
          </a:prstGeom>
          <a:noFill/>
          <a:ln w="76200" cmpd="dbl">
            <a:solidFill>
              <a:schemeClr val="accent1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124" name="Picture 4" descr="C:\Users\admin\Desktop\ФОТО 2\Старшая УМК\DSC09747.JPG"/>
          <p:cNvPicPr>
            <a:picLocks noChangeAspect="1" noChangeArrowheads="1"/>
          </p:cNvPicPr>
          <p:nvPr/>
        </p:nvPicPr>
        <p:blipFill>
          <a:blip r:embed="rId8" cstate="print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brightnessContrast bright="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51720" y="3573016"/>
            <a:ext cx="4040941" cy="3030706"/>
          </a:xfrm>
          <a:prstGeom prst="rect">
            <a:avLst/>
          </a:prstGeom>
          <a:noFill/>
          <a:ln w="76200" cmpd="dbl">
            <a:solidFill>
              <a:schemeClr val="accent1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90452759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4" descr="C:\Users\admin\Desktop\anypics.ru-27416.jpg"/>
          <p:cNvPicPr>
            <a:picLocks noChangeAspect="1" noChangeArrowheads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rightnessContrast contrast="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147" name="Picture 3" descr="C:\Users\admin\Desktop\ФОТО 2\Старшая УМК\DSC09753.JP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rightnessContrast bright="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21019705">
            <a:off x="414020" y="457446"/>
            <a:ext cx="3416871" cy="2562653"/>
          </a:xfrm>
          <a:prstGeom prst="rect">
            <a:avLst/>
          </a:prstGeom>
          <a:noFill/>
          <a:ln w="76200" cmpd="dbl">
            <a:solidFill>
              <a:schemeClr val="accent1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148" name="Picture 4" descr="C:\Users\admin\Desktop\ФОТО 2\Старшая УМК\DSC09760.JPG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brightnessContrast bright="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657154">
            <a:off x="4658210" y="515291"/>
            <a:ext cx="3704903" cy="2778677"/>
          </a:xfrm>
          <a:prstGeom prst="rect">
            <a:avLst/>
          </a:prstGeom>
          <a:noFill/>
          <a:ln w="76200" cmpd="dbl">
            <a:solidFill>
              <a:schemeClr val="accent1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149" name="Picture 5" descr="C:\Users\admin\Desktop\ФОТО 2\Старшая УМК\DSC09762.JPG"/>
          <p:cNvPicPr>
            <a:picLocks noChangeAspect="1" noChangeArrowheads="1"/>
          </p:cNvPicPr>
          <p:nvPr/>
        </p:nvPicPr>
        <p:blipFill>
          <a:blip r:embed="rId8" cstate="print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brightnessContrast bright="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91680" y="3309799"/>
            <a:ext cx="4472988" cy="3354741"/>
          </a:xfrm>
          <a:prstGeom prst="rect">
            <a:avLst/>
          </a:prstGeom>
          <a:noFill/>
          <a:ln w="76200" cmpd="dbl">
            <a:solidFill>
              <a:schemeClr val="accent1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90452759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4" descr="C:\Users\admin\Desktop\anypics.ru-27416.jpg"/>
          <p:cNvPicPr>
            <a:picLocks noChangeAspect="1" noChangeArrowheads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rightnessContrast contrast="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170" name="Picture 2" descr="C:\Users\admin\Desktop\ФОТО 2\Старшая УМК\DSC09764.JP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rightnessContrast bright="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21187715">
            <a:off x="323528" y="422231"/>
            <a:ext cx="4088945" cy="3066709"/>
          </a:xfrm>
          <a:prstGeom prst="rect">
            <a:avLst/>
          </a:prstGeom>
          <a:noFill/>
          <a:ln w="76200" cmpd="dbl">
            <a:solidFill>
              <a:schemeClr val="accent1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171" name="Picture 3" descr="C:\Users\admin\Desktop\ФОТО 2\Старшая УМК\DSC09766.JPG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brightnessContrast bright="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633701">
            <a:off x="5006459" y="469766"/>
            <a:ext cx="3624618" cy="2718464"/>
          </a:xfrm>
          <a:prstGeom prst="rect">
            <a:avLst/>
          </a:prstGeom>
          <a:noFill/>
          <a:ln w="76200" cmpd="dbl">
            <a:solidFill>
              <a:schemeClr val="accent1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172" name="Picture 4" descr="C:\Users\admin\Desktop\ФОТО 2\Старшая УМК\DSC09772.JPG"/>
          <p:cNvPicPr>
            <a:picLocks noChangeAspect="1" noChangeArrowheads="1"/>
          </p:cNvPicPr>
          <p:nvPr/>
        </p:nvPicPr>
        <p:blipFill>
          <a:blip r:embed="rId8" cstate="print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brightnessContrast bright="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31840" y="3401924"/>
            <a:ext cx="4252718" cy="3189539"/>
          </a:xfrm>
          <a:prstGeom prst="rect">
            <a:avLst/>
          </a:prstGeom>
          <a:noFill/>
          <a:ln w="76200" cmpd="dbl">
            <a:solidFill>
              <a:schemeClr val="accent1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90452759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4" descr="C:\Users\admin\Desktop\anypics.ru-27416.jpg"/>
          <p:cNvPicPr>
            <a:picLocks noChangeAspect="1" noChangeArrowheads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rightnessContrast contrast="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6" name="Picture 2" descr="C:\Users\admin\Desktop\ФОТО 2\Старшая УМК\DSC09774.JP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rightnessContrast bright="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3528" y="188640"/>
            <a:ext cx="3968933" cy="2976700"/>
          </a:xfrm>
          <a:prstGeom prst="rect">
            <a:avLst/>
          </a:prstGeom>
          <a:noFill/>
          <a:ln w="76200" cmpd="dbl">
            <a:solidFill>
              <a:schemeClr val="accent1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7" name="Picture 3" descr="C:\Users\admin\Desktop\ФОТО 2\Старшая УМК\DSC09783.JPG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brightnessContrast bright="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16016" y="188640"/>
            <a:ext cx="4040941" cy="3030706"/>
          </a:xfrm>
          <a:prstGeom prst="rect">
            <a:avLst/>
          </a:prstGeom>
          <a:noFill/>
          <a:ln w="76200" cmpd="dbl">
            <a:solidFill>
              <a:schemeClr val="accent1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8" name="Picture 4" descr="C:\Users\admin\Desktop\ФОТО 2\Старшая УМК\DSC09784.JPG"/>
          <p:cNvPicPr>
            <a:picLocks noChangeAspect="1" noChangeArrowheads="1"/>
          </p:cNvPicPr>
          <p:nvPr/>
        </p:nvPicPr>
        <p:blipFill>
          <a:blip r:embed="rId8" cstate="print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brightnessContrast bright="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51720" y="3573016"/>
            <a:ext cx="4112949" cy="3084712"/>
          </a:xfrm>
          <a:prstGeom prst="rect">
            <a:avLst/>
          </a:prstGeom>
          <a:noFill/>
          <a:ln w="76200" cmpd="dbl">
            <a:solidFill>
              <a:schemeClr val="accent1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90452759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4" descr="C:\Users\admin\Desktop\anypics.ru-27416.jpg"/>
          <p:cNvPicPr>
            <a:picLocks noChangeAspect="1" noChangeArrowheads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rightnessContrast contrast="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0" name="Picture 2" descr="C:\Users\admin\Desktop\ФОТО 2\Старшая УМК\DSC09785.JP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21235083">
            <a:off x="366052" y="376346"/>
            <a:ext cx="5105999" cy="3829499"/>
          </a:xfrm>
          <a:prstGeom prst="rect">
            <a:avLst/>
          </a:prstGeom>
          <a:noFill/>
          <a:ln w="76200" cmpd="dbl">
            <a:solidFill>
              <a:schemeClr val="accent1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1" name="Picture 3" descr="C:\Users\admin\Desktop\ФОТО 2\Старшая УМК\DSC09797.JPG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778114">
            <a:off x="4232600" y="2844452"/>
            <a:ext cx="4322954" cy="3242216"/>
          </a:xfrm>
          <a:prstGeom prst="rect">
            <a:avLst/>
          </a:prstGeom>
          <a:noFill/>
          <a:ln w="76200" cmpd="dbl">
            <a:solidFill>
              <a:schemeClr val="accent1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90452759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4" descr="C:\Users\admin\Desktop\anypics.ru-27416.jpg"/>
          <p:cNvPicPr>
            <a:picLocks noChangeAspect="1" noChangeArrowheads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rightnessContrast contrast="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cmpd="dbl">
            <a:solidFill>
              <a:schemeClr val="tx1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75" name="Picture 3" descr="C:\Users\admin\Desktop\ФОТО 2\Старшая УМК\DSC09805.JPG"/>
          <p:cNvPicPr>
            <a:picLocks noChangeAspect="1" noChangeArrowheads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8701"/>
          <a:stretch/>
        </p:blipFill>
        <p:spPr bwMode="auto">
          <a:xfrm rot="21050207">
            <a:off x="395536" y="332656"/>
            <a:ext cx="4576802" cy="3759753"/>
          </a:xfrm>
          <a:prstGeom prst="rect">
            <a:avLst/>
          </a:prstGeom>
          <a:noFill/>
          <a:ln w="76200" cmpd="dbl">
            <a:solidFill>
              <a:schemeClr val="accent1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74" name="Picture 2" descr="C:\Users\admin\Desktop\ФОТО 2\Старшая УМК\DSC09801.JPG"/>
          <p:cNvPicPr>
            <a:picLocks noChangeAspect="1" noChangeArrowheads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9673"/>
          <a:stretch/>
        </p:blipFill>
        <p:spPr bwMode="auto">
          <a:xfrm rot="517120">
            <a:off x="4211959" y="2536237"/>
            <a:ext cx="4608512" cy="3826513"/>
          </a:xfrm>
          <a:prstGeom prst="rect">
            <a:avLst/>
          </a:prstGeom>
          <a:noFill/>
          <a:ln w="76200" cmpd="dbl">
            <a:solidFill>
              <a:schemeClr val="accent1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72637203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68</TotalTime>
  <Words>30</Words>
  <Application>Microsoft Office PowerPoint</Application>
  <PresentationFormat>Экран (4:3)</PresentationFormat>
  <Paragraphs>3</Paragraphs>
  <Slides>10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10</vt:i4>
      </vt:variant>
    </vt:vector>
  </HeadingPairs>
  <TitlesOfParts>
    <vt:vector size="11" baseType="lpstr">
      <vt:lpstr>Тема Office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admin</dc:creator>
  <cp:lastModifiedBy>admin</cp:lastModifiedBy>
  <cp:revision>6</cp:revision>
  <cp:lastPrinted>2016-05-23T11:28:56Z</cp:lastPrinted>
  <dcterms:created xsi:type="dcterms:W3CDTF">2016-05-23T10:07:29Z</dcterms:created>
  <dcterms:modified xsi:type="dcterms:W3CDTF">2016-05-23T11:31:51Z</dcterms:modified>
</cp:coreProperties>
</file>